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65" r:id="rId5"/>
    <p:sldId id="266" r:id="rId6"/>
    <p:sldId id="267" r:id="rId7"/>
    <p:sldId id="268" r:id="rId8"/>
    <p:sldId id="270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D8D211-C666-45AB-810B-EF70CF95D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2E1C214-6927-4F85-A842-58756BCF8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768492-C5BB-4438-8CE8-DF9D53311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4AD8-DD5B-40AC-B111-D26DEAC402C1}" type="datetimeFigureOut">
              <a:rPr lang="en-IN" smtClean="0"/>
              <a:pPr/>
              <a:t>20-08-2009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43FFFD-67AB-4306-9537-2A0B97B3C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4CDB2A-04E1-4F9C-912F-ACF04982B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99B4-425B-4826-8898-B893550ED12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30087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1B4563-57FB-43A5-90EC-78C04A1E0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F1B8B0-4865-4068-B371-F90506C8D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117B1F-0FA5-49C5-8C75-F8EB2ED1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4AD8-DD5B-40AC-B111-D26DEAC402C1}" type="datetimeFigureOut">
              <a:rPr lang="en-IN" smtClean="0"/>
              <a:pPr/>
              <a:t>20-08-2009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E9ACB7-ED45-4892-91EA-52072307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DF6823-292D-4A65-943A-A8AFD7AEF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99B4-425B-4826-8898-B893550ED12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0721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67F9DF4-08DA-4956-8B08-2D81C5F28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0093217-BC29-41B3-8E6D-52DB7CFF5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8F6023-1C12-4F7D-B50D-FDC9135E8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4AD8-DD5B-40AC-B111-D26DEAC402C1}" type="datetimeFigureOut">
              <a:rPr lang="en-IN" smtClean="0"/>
              <a:pPr/>
              <a:t>20-08-2009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E26050-5C77-4EEC-A96A-722CFACE8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C70F38-1FD4-4F2C-A0FD-841E47F0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99B4-425B-4826-8898-B893550ED12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2115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B06BA6-9E23-46E0-BBCD-8DF6276C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0225EF-E06F-4C4A-839F-2543741DD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B4B70B-0CB0-4408-8BEC-4474EB87B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4AD8-DD5B-40AC-B111-D26DEAC402C1}" type="datetimeFigureOut">
              <a:rPr lang="en-IN" smtClean="0"/>
              <a:pPr/>
              <a:t>20-08-2009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BC55A3-67B9-4F14-AF4A-EE0DA9171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823FC1-09A4-4EF8-8B9F-84051F01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99B4-425B-4826-8898-B893550ED12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6891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09B78-AAB3-4D25-8D97-A0FC0D973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EA04D3-CAAC-495D-883F-F0AB9A425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B91951-82E5-4ACE-BDDC-197A6EBC0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4AD8-DD5B-40AC-B111-D26DEAC402C1}" type="datetimeFigureOut">
              <a:rPr lang="en-IN" smtClean="0"/>
              <a:pPr/>
              <a:t>20-08-2009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FE0EE6-DB01-4B5C-B3E8-59ACB5877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26ECA3-E8DF-4CF5-B3D8-CB1309D21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99B4-425B-4826-8898-B893550ED12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6029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D45DB5-3729-4CCC-83E2-BE65D42C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68AA6C-A92E-4D7C-B077-D586D8DE7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FE9978-8671-4D97-BFFF-C253207D3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8B4942-F4D6-4DC3-BF8E-0B41146B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4AD8-DD5B-40AC-B111-D26DEAC402C1}" type="datetimeFigureOut">
              <a:rPr lang="en-IN" smtClean="0"/>
              <a:pPr/>
              <a:t>20-08-2009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B95191-B8DF-4D2A-A866-E78A260C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146F84-1C16-4C0F-92E0-F6F02A29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99B4-425B-4826-8898-B893550ED12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1823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67C734-5A9B-4C28-97A7-7F6205A3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52F5A2-116A-49E6-8CA2-35A880C00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249673-1BEB-4BC1-A37E-730419947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80AD9F8-6D35-4481-80D4-58F897B67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1BE70F1-AD96-43DB-AFE0-5CD6010BF2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EA7E156-1900-4346-AFE3-311BB6BA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4AD8-DD5B-40AC-B111-D26DEAC402C1}" type="datetimeFigureOut">
              <a:rPr lang="en-IN" smtClean="0"/>
              <a:pPr/>
              <a:t>20-08-2009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5C45EC2-6294-45AA-AB23-254A05D04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490A76-6F0B-454A-A1FE-277FE7A1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99B4-425B-4826-8898-B893550ED12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7191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51A8D4-F796-4CDF-8586-97225F11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E115ED9-891D-4C8C-BD98-5C54E8E0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4AD8-DD5B-40AC-B111-D26DEAC402C1}" type="datetimeFigureOut">
              <a:rPr lang="en-IN" smtClean="0"/>
              <a:pPr/>
              <a:t>20-08-2009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DC90FB-2438-40B3-9F46-4D40DB11A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FE3F313-CBEF-4A45-AC66-9A9FBC83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99B4-425B-4826-8898-B893550ED12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9401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708549-8CA3-4FD8-9673-9FC8DB73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4AD8-DD5B-40AC-B111-D26DEAC402C1}" type="datetimeFigureOut">
              <a:rPr lang="en-IN" smtClean="0"/>
              <a:pPr/>
              <a:t>20-08-2009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7F8D29C-FA09-4247-BE27-9F679E0D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AC6C1E-12DB-4815-8134-C0471284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99B4-425B-4826-8898-B893550ED12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4168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5582B4-C9B1-4CF0-975A-0F21E928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39CE0C-D6AF-49BF-8BCE-24A27F996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CC2C2B-AF82-45B1-845D-FC601BF24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B0FBD9-474A-4F3B-9A68-CDB96F9C4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4AD8-DD5B-40AC-B111-D26DEAC402C1}" type="datetimeFigureOut">
              <a:rPr lang="en-IN" smtClean="0"/>
              <a:pPr/>
              <a:t>20-08-2009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D02D02-EBEC-4BA3-BE81-7E86EB65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0EE3CC-1CE2-4626-BB6C-F26748DE8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99B4-425B-4826-8898-B893550ED12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4785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3CD60-0BD9-4673-A6B9-E8505373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5A5F2EA-91C3-448D-A930-58AC026EF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E717D3-6856-4DC3-B4CD-007CD36C3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792CEF-D9C0-48EB-B199-69FB8AA6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4AD8-DD5B-40AC-B111-D26DEAC402C1}" type="datetimeFigureOut">
              <a:rPr lang="en-IN" smtClean="0"/>
              <a:pPr/>
              <a:t>20-08-2009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719F85-FC69-4149-BBB7-8AEF12C0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4CA3C5-2A36-4DA2-992E-81193B608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99B4-425B-4826-8898-B893550ED12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1253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0D05344-DB40-406D-BAB0-CD56CC48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2B4230-5CA5-4058-B774-1182920C6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9BC113-1489-4A81-9C74-8B97099E8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A4AD8-DD5B-40AC-B111-D26DEAC402C1}" type="datetimeFigureOut">
              <a:rPr lang="en-IN" smtClean="0"/>
              <a:pPr/>
              <a:t>20-08-2009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F7EC32-1E9D-4F20-A373-288E2E036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778421-3DF8-4969-A147-1BBD428F2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D99B4-425B-4826-8898-B893550ED12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17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12" Type="http://schemas.openxmlformats.org/officeDocument/2006/relationships/image" Target="../media/image2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9.emf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156DE05-AF42-48F5-8F6D-76565E74D400}"/>
              </a:ext>
            </a:extLst>
          </p:cNvPr>
          <p:cNvSpPr txBox="1"/>
          <p:nvPr/>
        </p:nvSpPr>
        <p:spPr>
          <a:xfrm>
            <a:off x="2419409" y="3296668"/>
            <a:ext cx="80463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b="1" dirty="0"/>
              <a:t>RFID Implementation at OMEGA </a:t>
            </a:r>
            <a:r>
              <a:rPr lang="en-IN" sz="4000" b="1" dirty="0" smtClean="0"/>
              <a:t>Line</a:t>
            </a:r>
          </a:p>
          <a:p>
            <a:r>
              <a:rPr lang="en-IN" sz="4000" b="1" dirty="0" smtClean="0"/>
              <a:t>L&amp;T </a:t>
            </a:r>
            <a:r>
              <a:rPr lang="en-IN" sz="4000" b="1" dirty="0" err="1" smtClean="0"/>
              <a:t>Vadodara</a:t>
            </a:r>
            <a:endParaRPr lang="en-IN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313C9F-DCD2-4488-9230-F567CD667FC7}"/>
              </a:ext>
            </a:extLst>
          </p:cNvPr>
          <p:cNvSpPr txBox="1"/>
          <p:nvPr/>
        </p:nvSpPr>
        <p:spPr>
          <a:xfrm>
            <a:off x="7450317" y="5549647"/>
            <a:ext cx="4741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Stallion Systems &amp; Solutions Pvt Ltd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5861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45392"/>
            <a:ext cx="12192000" cy="50419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188352" y="926800"/>
            <a:ext cx="5590506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 smtClean="0"/>
              <a:t>                                                Existing </a:t>
            </a:r>
            <a:r>
              <a:rPr lang="en-IN" sz="2400" b="1" dirty="0"/>
              <a:t>Process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06623" y="1483850"/>
            <a:ext cx="5606136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sz="2400" b="1" dirty="0" smtClean="0"/>
              <a:t>                                             Proposed </a:t>
            </a:r>
            <a:r>
              <a:rPr lang="en-IN" sz="2400" b="1" dirty="0"/>
              <a:t>Process</a:t>
            </a:r>
            <a:endParaRPr lang="en-IN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87039" y="2063349"/>
            <a:ext cx="5686894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2400" b="1"/>
              <a:t>Purpose to Implement RFID</a:t>
            </a:r>
            <a:endParaRPr lang="en-US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168235" y="2659094"/>
            <a:ext cx="557784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2400" b="1"/>
              <a:t>Suggested HW</a:t>
            </a:r>
            <a:endParaRPr lang="en-US" sz="2400" b="1" dirty="0"/>
          </a:p>
        </p:txBody>
      </p:sp>
      <p:sp>
        <p:nvSpPr>
          <p:cNvPr id="12" name="Block Arc 11"/>
          <p:cNvSpPr/>
          <p:nvPr/>
        </p:nvSpPr>
        <p:spPr>
          <a:xfrm rot="5400000">
            <a:off x="-2341347" y="942975"/>
            <a:ext cx="4686300" cy="4629150"/>
          </a:xfrm>
          <a:prstGeom prst="blockArc">
            <a:avLst>
              <a:gd name="adj1" fmla="val 10796974"/>
              <a:gd name="adj2" fmla="val 24284"/>
              <a:gd name="adj3" fmla="val 127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050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5861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45392"/>
            <a:ext cx="12192000" cy="5041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171F96-0437-4007-B70B-9CB5331FCE94}"/>
              </a:ext>
            </a:extLst>
          </p:cNvPr>
          <p:cNvSpPr txBox="1"/>
          <p:nvPr/>
        </p:nvSpPr>
        <p:spPr>
          <a:xfrm>
            <a:off x="681488" y="1732757"/>
            <a:ext cx="4771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/>
              <a:t>Existing Process at Barcode Printing Station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FDBACA-A433-4E23-B9A8-3ED96CA0774F}"/>
              </a:ext>
            </a:extLst>
          </p:cNvPr>
          <p:cNvSpPr/>
          <p:nvPr/>
        </p:nvSpPr>
        <p:spPr>
          <a:xfrm>
            <a:off x="0" y="1341394"/>
            <a:ext cx="12192000" cy="1754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AA8AE9E-8F52-41B4-9C85-AA287498D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3284" y="1418668"/>
            <a:ext cx="1371600" cy="1562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A68194-839E-48BF-8214-0D5901C89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388" y="1654550"/>
            <a:ext cx="1442703" cy="748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C683ED1-53B6-426F-9DDA-DE26C2FDDF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557" y="1395257"/>
            <a:ext cx="762874" cy="16846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6F6D6F5-4E57-445C-83AF-D282F242B9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6636" y="1599322"/>
            <a:ext cx="1523415" cy="12043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D1855D0-E0D3-42BC-8AEF-5271CF61B8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4541" y="1632432"/>
            <a:ext cx="2218152" cy="929971"/>
          </a:xfrm>
          <a:prstGeom prst="rect">
            <a:avLst/>
          </a:prstGeom>
        </p:spPr>
      </p:pic>
      <p:sp>
        <p:nvSpPr>
          <p:cNvPr id="13" name="Arrow: Right 9">
            <a:extLst>
              <a:ext uri="{FF2B5EF4-FFF2-40B4-BE49-F238E27FC236}">
                <a16:creationId xmlns:a16="http://schemas.microsoft.com/office/drawing/2014/main" xmlns="" id="{28C7E454-73A2-4840-9574-EAEA602B9ECC}"/>
              </a:ext>
            </a:extLst>
          </p:cNvPr>
          <p:cNvSpPr/>
          <p:nvPr/>
        </p:nvSpPr>
        <p:spPr>
          <a:xfrm>
            <a:off x="1185251" y="1868654"/>
            <a:ext cx="492369" cy="5345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Arrow: Right 10">
            <a:extLst>
              <a:ext uri="{FF2B5EF4-FFF2-40B4-BE49-F238E27FC236}">
                <a16:creationId xmlns:a16="http://schemas.microsoft.com/office/drawing/2014/main" xmlns="" id="{75E99374-6678-47DF-BCF7-BF7B683E520A}"/>
              </a:ext>
            </a:extLst>
          </p:cNvPr>
          <p:cNvSpPr/>
          <p:nvPr/>
        </p:nvSpPr>
        <p:spPr>
          <a:xfrm>
            <a:off x="3319067" y="1830132"/>
            <a:ext cx="492369" cy="5345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Arrow: Right 11">
            <a:extLst>
              <a:ext uri="{FF2B5EF4-FFF2-40B4-BE49-F238E27FC236}">
                <a16:creationId xmlns:a16="http://schemas.microsoft.com/office/drawing/2014/main" xmlns="" id="{F2DEC5E9-F80F-4586-B456-C4ED7715AA55}"/>
              </a:ext>
            </a:extLst>
          </p:cNvPr>
          <p:cNvSpPr/>
          <p:nvPr/>
        </p:nvSpPr>
        <p:spPr>
          <a:xfrm>
            <a:off x="5321093" y="1830132"/>
            <a:ext cx="492369" cy="5345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Arrow: Right 12">
            <a:extLst>
              <a:ext uri="{FF2B5EF4-FFF2-40B4-BE49-F238E27FC236}">
                <a16:creationId xmlns:a16="http://schemas.microsoft.com/office/drawing/2014/main" xmlns="" id="{8B61A221-D59D-4291-8A6C-C24665434565}"/>
              </a:ext>
            </a:extLst>
          </p:cNvPr>
          <p:cNvSpPr/>
          <p:nvPr/>
        </p:nvSpPr>
        <p:spPr>
          <a:xfrm>
            <a:off x="8192041" y="1830132"/>
            <a:ext cx="492369" cy="5345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Arrow: Right 13">
            <a:extLst>
              <a:ext uri="{FF2B5EF4-FFF2-40B4-BE49-F238E27FC236}">
                <a16:creationId xmlns:a16="http://schemas.microsoft.com/office/drawing/2014/main" xmlns="" id="{D4336DEB-919E-4880-B9AA-D4C5027E47A7}"/>
              </a:ext>
            </a:extLst>
          </p:cNvPr>
          <p:cNvSpPr/>
          <p:nvPr/>
        </p:nvSpPr>
        <p:spPr>
          <a:xfrm>
            <a:off x="10034660" y="1830132"/>
            <a:ext cx="492369" cy="5345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5BD441C-A046-4767-90CF-7F314998CA0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676589" y="1573932"/>
            <a:ext cx="1515411" cy="11227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A5713A9-EBCD-4D9E-B298-51099F11D9AC}"/>
              </a:ext>
            </a:extLst>
          </p:cNvPr>
          <p:cNvSpPr txBox="1"/>
          <p:nvPr/>
        </p:nvSpPr>
        <p:spPr>
          <a:xfrm>
            <a:off x="11104324" y="2639226"/>
            <a:ext cx="73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/>
              <a:t>Front </a:t>
            </a:r>
            <a:endParaRPr lang="en-IN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4B56985-A34A-4381-A0DD-349A476C406F}"/>
              </a:ext>
            </a:extLst>
          </p:cNvPr>
          <p:cNvSpPr txBox="1"/>
          <p:nvPr/>
        </p:nvSpPr>
        <p:spPr>
          <a:xfrm>
            <a:off x="5906305" y="2564612"/>
            <a:ext cx="216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/>
              <a:t>SAP TCODE - ZACBLP </a:t>
            </a:r>
            <a:endParaRPr lang="en-IN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1617DAB-34A6-4FC6-BC36-3344A1E22B3D}"/>
              </a:ext>
            </a:extLst>
          </p:cNvPr>
          <p:cNvSpPr txBox="1"/>
          <p:nvPr/>
        </p:nvSpPr>
        <p:spPr>
          <a:xfrm>
            <a:off x="1804534" y="2794670"/>
            <a:ext cx="126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/>
              <a:t>STATION - 1</a:t>
            </a:r>
            <a:endParaRPr lang="en-IN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79078" y="830400"/>
            <a:ext cx="7502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/>
              <a:t>Existing Process at Barcode Printing </a:t>
            </a:r>
            <a:r>
              <a:rPr lang="en-IN" sz="2000" b="1" dirty="0" smtClean="0"/>
              <a:t>Station Product label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0206" y="3487019"/>
            <a:ext cx="520513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/>
              <a:t>One person print the product label from SAP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/>
              <a:t>One stage another person will scan the barcode from barcode scanner and take a print of MRP label then another person will past the same on finished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/>
              <a:t>Label should match with material and product sticker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7379986"/>
              </p:ext>
            </p:extLst>
          </p:nvPr>
        </p:nvGraphicFramePr>
        <p:xfrm>
          <a:off x="6610132" y="3095176"/>
          <a:ext cx="414630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339"/>
                <a:gridCol w="2168965"/>
              </a:tblGrid>
              <a:tr h="338450">
                <a:tc>
                  <a:txBody>
                    <a:bodyPr/>
                    <a:lstStyle/>
                    <a:p>
                      <a:r>
                        <a:rPr lang="en-IN" dirty="0"/>
                        <a:t>Barcode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592287">
                <a:tc>
                  <a:txBody>
                    <a:bodyPr/>
                    <a:lstStyle/>
                    <a:p>
                      <a:r>
                        <a:rPr lang="en-IN" dirty="0"/>
                        <a:t>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Length - 35mm </a:t>
                      </a:r>
                    </a:p>
                    <a:p>
                      <a:r>
                        <a:rPr lang="en-IN" dirty="0"/>
                        <a:t>Height - 25mm</a:t>
                      </a:r>
                    </a:p>
                  </a:txBody>
                  <a:tcPr/>
                </a:tc>
              </a:tr>
              <a:tr h="592287">
                <a:tc>
                  <a:txBody>
                    <a:bodyPr/>
                    <a:lstStyle/>
                    <a:p>
                      <a:r>
                        <a:rPr lang="en-IN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Paper Type- </a:t>
                      </a:r>
                      <a:r>
                        <a:rPr lang="en-IN" b="1" dirty="0"/>
                        <a:t>Polyester</a:t>
                      </a:r>
                    </a:p>
                  </a:txBody>
                  <a:tcPr/>
                </a:tc>
              </a:tr>
              <a:tr h="338450">
                <a:tc>
                  <a:txBody>
                    <a:bodyPr/>
                    <a:lstStyle/>
                    <a:p>
                      <a:r>
                        <a:rPr lang="en-IN" dirty="0"/>
                        <a:t>Ribbon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Resin</a:t>
                      </a:r>
                      <a:endParaRPr lang="en-IN" dirty="0"/>
                    </a:p>
                  </a:txBody>
                  <a:tcPr/>
                </a:tc>
              </a:tr>
              <a:tr h="592287">
                <a:tc>
                  <a:txBody>
                    <a:bodyPr/>
                    <a:lstStyle/>
                    <a:p>
                      <a:r>
                        <a:rPr lang="en-IN" dirty="0"/>
                        <a:t>Printer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ZEBRA </a:t>
                      </a:r>
                      <a:r>
                        <a:rPr lang="en-IN" b="1" dirty="0"/>
                        <a:t>ZM400,ZT230,ZT420</a:t>
                      </a:r>
                    </a:p>
                  </a:txBody>
                  <a:tcPr/>
                </a:tc>
              </a:tr>
              <a:tr h="338450">
                <a:tc>
                  <a:txBody>
                    <a:bodyPr/>
                    <a:lstStyle/>
                    <a:p>
                      <a:r>
                        <a:rPr lang="en-IN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SAP System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79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5861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45392"/>
            <a:ext cx="12192000" cy="5041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FA6288-596D-48B1-803D-A8594CD97185}"/>
              </a:ext>
            </a:extLst>
          </p:cNvPr>
          <p:cNvSpPr txBox="1"/>
          <p:nvPr/>
        </p:nvSpPr>
        <p:spPr>
          <a:xfrm>
            <a:off x="530053" y="836530"/>
            <a:ext cx="954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/>
              <a:t>Proposed Process at Barcode Printing Station (Autonomous RFID Encoding) </a:t>
            </a:r>
            <a:r>
              <a:rPr lang="en-IN" sz="2000" b="1" dirty="0" smtClean="0"/>
              <a:t>Product label</a:t>
            </a:r>
            <a:endParaRPr lang="en-IN" sz="2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BF55791-F64A-4EB6-989C-55739C9B42EF}"/>
              </a:ext>
            </a:extLst>
          </p:cNvPr>
          <p:cNvSpPr/>
          <p:nvPr/>
        </p:nvSpPr>
        <p:spPr>
          <a:xfrm>
            <a:off x="0" y="1681626"/>
            <a:ext cx="12108478" cy="39029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CC5F135-EE14-40B7-83F5-988F6766B668}"/>
              </a:ext>
            </a:extLst>
          </p:cNvPr>
          <p:cNvSpPr txBox="1"/>
          <p:nvPr/>
        </p:nvSpPr>
        <p:spPr>
          <a:xfrm>
            <a:off x="10807090" y="2719687"/>
            <a:ext cx="67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/>
              <a:t>Back </a:t>
            </a:r>
            <a:endParaRPr lang="en-IN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52EFFD-C8A6-4CE2-8944-0B70B27D7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733" y="1879829"/>
            <a:ext cx="1371600" cy="156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EF0F088-39D5-436E-B85D-5C687264C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837" y="2180106"/>
            <a:ext cx="1442703" cy="748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473B1A7-C767-4744-8F4A-9589728EAB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9085" y="2124878"/>
            <a:ext cx="1523415" cy="12043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BD8A544-9BE1-4DE3-82E0-BCE34F5E36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6990" y="2157988"/>
            <a:ext cx="2218152" cy="929971"/>
          </a:xfrm>
          <a:prstGeom prst="rect">
            <a:avLst/>
          </a:prstGeom>
        </p:spPr>
      </p:pic>
      <p:sp>
        <p:nvSpPr>
          <p:cNvPr id="13" name="Arrow: Right 25">
            <a:extLst>
              <a:ext uri="{FF2B5EF4-FFF2-40B4-BE49-F238E27FC236}">
                <a16:creationId xmlns:a16="http://schemas.microsoft.com/office/drawing/2014/main" xmlns="" id="{70F15163-B6BD-4594-A315-6D964FE09B2E}"/>
              </a:ext>
            </a:extLst>
          </p:cNvPr>
          <p:cNvSpPr/>
          <p:nvPr/>
        </p:nvSpPr>
        <p:spPr>
          <a:xfrm>
            <a:off x="887700" y="2394210"/>
            <a:ext cx="492369" cy="5345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Arrow: Right 26">
            <a:extLst>
              <a:ext uri="{FF2B5EF4-FFF2-40B4-BE49-F238E27FC236}">
                <a16:creationId xmlns:a16="http://schemas.microsoft.com/office/drawing/2014/main" xmlns="" id="{60144733-150A-4E61-948C-B4C710E8AC60}"/>
              </a:ext>
            </a:extLst>
          </p:cNvPr>
          <p:cNvSpPr/>
          <p:nvPr/>
        </p:nvSpPr>
        <p:spPr>
          <a:xfrm>
            <a:off x="3021516" y="2355688"/>
            <a:ext cx="492369" cy="5345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Arrow: Right 27">
            <a:extLst>
              <a:ext uri="{FF2B5EF4-FFF2-40B4-BE49-F238E27FC236}">
                <a16:creationId xmlns:a16="http://schemas.microsoft.com/office/drawing/2014/main" xmlns="" id="{A772F639-AB9C-420B-A7D4-D41EF23D0CC6}"/>
              </a:ext>
            </a:extLst>
          </p:cNvPr>
          <p:cNvSpPr/>
          <p:nvPr/>
        </p:nvSpPr>
        <p:spPr>
          <a:xfrm>
            <a:off x="5023542" y="2355688"/>
            <a:ext cx="492369" cy="5345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Arrow: Right 28">
            <a:extLst>
              <a:ext uri="{FF2B5EF4-FFF2-40B4-BE49-F238E27FC236}">
                <a16:creationId xmlns:a16="http://schemas.microsoft.com/office/drawing/2014/main" xmlns="" id="{2F3F8A08-9D2B-46E8-9E27-2FDD3E873E5D}"/>
              </a:ext>
            </a:extLst>
          </p:cNvPr>
          <p:cNvSpPr/>
          <p:nvPr/>
        </p:nvSpPr>
        <p:spPr>
          <a:xfrm>
            <a:off x="7894490" y="2355688"/>
            <a:ext cx="492369" cy="5345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Arrow: Right 29">
            <a:extLst>
              <a:ext uri="{FF2B5EF4-FFF2-40B4-BE49-F238E27FC236}">
                <a16:creationId xmlns:a16="http://schemas.microsoft.com/office/drawing/2014/main" xmlns="" id="{A4CD5808-BF87-4AF9-9F43-1F637DB502E8}"/>
              </a:ext>
            </a:extLst>
          </p:cNvPr>
          <p:cNvSpPr/>
          <p:nvPr/>
        </p:nvSpPr>
        <p:spPr>
          <a:xfrm>
            <a:off x="9737109" y="2355688"/>
            <a:ext cx="492369" cy="5345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C133C78-54A2-4D34-B6CF-17FD01CD7A4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79038" y="2099488"/>
            <a:ext cx="1515411" cy="11227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2C2DABC-E847-4BEB-B9DC-743DC868FA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0455" y="4119363"/>
            <a:ext cx="1552575" cy="11144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21324A1-4352-48F8-9FCD-D6A315693E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7173" y="4319387"/>
            <a:ext cx="719138" cy="714375"/>
          </a:xfrm>
          <a:prstGeom prst="rect">
            <a:avLst/>
          </a:prstGeom>
        </p:spPr>
      </p:pic>
      <p:sp>
        <p:nvSpPr>
          <p:cNvPr id="21" name="Arrow: Right 33">
            <a:extLst>
              <a:ext uri="{FF2B5EF4-FFF2-40B4-BE49-F238E27FC236}">
                <a16:creationId xmlns:a16="http://schemas.microsoft.com/office/drawing/2014/main" xmlns="" id="{48FBF3EC-0EED-4197-95CA-5FE0CC19597C}"/>
              </a:ext>
            </a:extLst>
          </p:cNvPr>
          <p:cNvSpPr/>
          <p:nvPr/>
        </p:nvSpPr>
        <p:spPr>
          <a:xfrm>
            <a:off x="9144000" y="4409288"/>
            <a:ext cx="1216453" cy="5345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Arrow: Right 34">
            <a:extLst>
              <a:ext uri="{FF2B5EF4-FFF2-40B4-BE49-F238E27FC236}">
                <a16:creationId xmlns:a16="http://schemas.microsoft.com/office/drawing/2014/main" xmlns="" id="{067F343D-A5A1-4F80-BC0F-BB92BA7A1707}"/>
              </a:ext>
            </a:extLst>
          </p:cNvPr>
          <p:cNvSpPr/>
          <p:nvPr/>
        </p:nvSpPr>
        <p:spPr>
          <a:xfrm rot="5400000">
            <a:off x="8712792" y="3896904"/>
            <a:ext cx="757491" cy="5345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C6A7F01-EC63-4B24-A506-E168991C4838}"/>
              </a:ext>
            </a:extLst>
          </p:cNvPr>
          <p:cNvSpPr txBox="1"/>
          <p:nvPr/>
        </p:nvSpPr>
        <p:spPr>
          <a:xfrm>
            <a:off x="7489476" y="4896400"/>
            <a:ext cx="2965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/>
              <a:t>Encoding Of “Serial Number”:</a:t>
            </a:r>
          </a:p>
          <a:p>
            <a:pPr algn="ctr"/>
            <a:r>
              <a:rPr lang="en-IN" b="1" dirty="0"/>
              <a:t>LS755526U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C4038CB-0D3A-4895-9671-0719B0E910EB}"/>
              </a:ext>
            </a:extLst>
          </p:cNvPr>
          <p:cNvSpPr txBox="1"/>
          <p:nvPr/>
        </p:nvSpPr>
        <p:spPr>
          <a:xfrm>
            <a:off x="10806773" y="3164782"/>
            <a:ext cx="73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/>
              <a:t>Front </a:t>
            </a:r>
            <a:endParaRPr lang="en-IN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81C6164-333A-4C57-9685-BA85541AF900}"/>
              </a:ext>
            </a:extLst>
          </p:cNvPr>
          <p:cNvSpPr txBox="1"/>
          <p:nvPr/>
        </p:nvSpPr>
        <p:spPr>
          <a:xfrm>
            <a:off x="10846438" y="5249146"/>
            <a:ext cx="67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/>
              <a:t>Back </a:t>
            </a:r>
            <a:endParaRPr lang="en-IN" b="1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6FB123C-8D44-4D12-A2BC-F21DF4A3A2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61" y="1884698"/>
            <a:ext cx="762874" cy="168467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FD8EF20-5994-4EEB-99FA-8F00626D8F3D}"/>
              </a:ext>
            </a:extLst>
          </p:cNvPr>
          <p:cNvSpPr txBox="1"/>
          <p:nvPr/>
        </p:nvSpPr>
        <p:spPr>
          <a:xfrm>
            <a:off x="1645427" y="3329199"/>
            <a:ext cx="126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/>
              <a:t>STATION - 1</a:t>
            </a:r>
            <a:endParaRPr lang="en-IN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6EC06F9-9801-4044-8538-1163132CA19E}"/>
              </a:ext>
            </a:extLst>
          </p:cNvPr>
          <p:cNvSpPr txBox="1"/>
          <p:nvPr/>
        </p:nvSpPr>
        <p:spPr>
          <a:xfrm>
            <a:off x="5699972" y="3072093"/>
            <a:ext cx="216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/>
              <a:t>SAP TCODE - ZACBLP </a:t>
            </a:r>
            <a:endParaRPr lang="en-IN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F610396-AE83-4117-8BDB-4E0A9AE4E6A3}"/>
              </a:ext>
            </a:extLst>
          </p:cNvPr>
          <p:cNvSpPr txBox="1"/>
          <p:nvPr/>
        </p:nvSpPr>
        <p:spPr>
          <a:xfrm>
            <a:off x="7751431" y="3416110"/>
            <a:ext cx="284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 smtClean="0"/>
              <a:t>SATO CL4NX </a:t>
            </a:r>
            <a:r>
              <a:rPr lang="en-IN" dirty="0"/>
              <a:t>+ RFID Encoder </a:t>
            </a:r>
            <a:endParaRPr lang="en-IN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8435282" y="2105912"/>
            <a:ext cx="1253404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bg1"/>
                </a:solidFill>
              </a:rPr>
              <a:t>SATO </a:t>
            </a:r>
            <a:r>
              <a:rPr lang="en-IN" sz="2400" b="1" dirty="0">
                <a:solidFill>
                  <a:schemeClr val="bg1"/>
                </a:solidFill>
              </a:rPr>
              <a:t>CL4NX (203dpi)</a:t>
            </a:r>
          </a:p>
        </p:txBody>
      </p:sp>
    </p:spTree>
    <p:extLst>
      <p:ext uri="{BB962C8B-B14F-4D97-AF65-F5344CB8AC3E}">
        <p14:creationId xmlns:p14="http://schemas.microsoft.com/office/powerpoint/2010/main" xmlns="" val="421370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5861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45392"/>
            <a:ext cx="12192000" cy="5041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005383-8FE7-413D-ABFE-08BB76EF0FCE}"/>
              </a:ext>
            </a:extLst>
          </p:cNvPr>
          <p:cNvSpPr txBox="1"/>
          <p:nvPr/>
        </p:nvSpPr>
        <p:spPr>
          <a:xfrm>
            <a:off x="542240" y="1033528"/>
            <a:ext cx="4203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Existing Process at MRP Label Pasting</a:t>
            </a:r>
            <a:endParaRPr lang="en-IN" sz="20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73EDCAE-9F09-442E-A8FA-75092DA4910A}"/>
              </a:ext>
            </a:extLst>
          </p:cNvPr>
          <p:cNvGrpSpPr/>
          <p:nvPr/>
        </p:nvGrpSpPr>
        <p:grpSpPr>
          <a:xfrm>
            <a:off x="142996" y="1879600"/>
            <a:ext cx="11649761" cy="2645561"/>
            <a:chOff x="194295" y="3284"/>
            <a:chExt cx="11862616" cy="26455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A4E59ADD-8035-4CCE-8E60-26472E286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295" y="290638"/>
              <a:ext cx="762874" cy="168467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909982B-F933-45D0-BCE9-6464F503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84511" y="662358"/>
              <a:ext cx="1523415" cy="120432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B6BD351-76A5-4005-94F6-F3007DC46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4674" y="249750"/>
              <a:ext cx="1005236" cy="5216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4EF02E85-3B2E-4E74-B4EC-707F94704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00351" y="837849"/>
              <a:ext cx="1493882" cy="62631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BB713BC-8F31-4AEA-8AB5-1F02827FD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50250" y="912047"/>
              <a:ext cx="735337" cy="10562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0643DD6-4F97-46F2-9583-6965DD1E0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51500" y="94789"/>
              <a:ext cx="1002903" cy="743060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987DCB8A-307B-4527-9BD9-D45662C4FE96}"/>
                </a:ext>
              </a:extLst>
            </p:cNvPr>
            <p:cNvSpPr/>
            <p:nvPr/>
          </p:nvSpPr>
          <p:spPr>
            <a:xfrm>
              <a:off x="2181525" y="33182"/>
              <a:ext cx="791955" cy="4331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Arrow: Right 10">
              <a:extLst>
                <a:ext uri="{FF2B5EF4-FFF2-40B4-BE49-F238E27FC236}">
                  <a16:creationId xmlns:a16="http://schemas.microsoft.com/office/drawing/2014/main" xmlns="" id="{F04E697C-409F-44AE-BD2D-36063805586B}"/>
                </a:ext>
              </a:extLst>
            </p:cNvPr>
            <p:cNvSpPr/>
            <p:nvPr/>
          </p:nvSpPr>
          <p:spPr>
            <a:xfrm rot="7657265">
              <a:off x="1494941" y="505608"/>
              <a:ext cx="695396" cy="22790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Arrow: Right 11">
              <a:extLst>
                <a:ext uri="{FF2B5EF4-FFF2-40B4-BE49-F238E27FC236}">
                  <a16:creationId xmlns:a16="http://schemas.microsoft.com/office/drawing/2014/main" xmlns="" id="{6F840088-DF13-4FDC-BECB-A3CE8C0F69B2}"/>
                </a:ext>
              </a:extLst>
            </p:cNvPr>
            <p:cNvSpPr/>
            <p:nvPr/>
          </p:nvSpPr>
          <p:spPr>
            <a:xfrm>
              <a:off x="1970515" y="1225766"/>
              <a:ext cx="1326355" cy="18607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Arrow: Right 12">
              <a:extLst>
                <a:ext uri="{FF2B5EF4-FFF2-40B4-BE49-F238E27FC236}">
                  <a16:creationId xmlns:a16="http://schemas.microsoft.com/office/drawing/2014/main" xmlns="" id="{04F5BF70-7EF9-470C-8C09-528D0D6D939A}"/>
                </a:ext>
              </a:extLst>
            </p:cNvPr>
            <p:cNvSpPr/>
            <p:nvPr/>
          </p:nvSpPr>
          <p:spPr>
            <a:xfrm>
              <a:off x="5180110" y="1132977"/>
              <a:ext cx="548056" cy="10572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Arrow: Right 13">
              <a:extLst>
                <a:ext uri="{FF2B5EF4-FFF2-40B4-BE49-F238E27FC236}">
                  <a16:creationId xmlns:a16="http://schemas.microsoft.com/office/drawing/2014/main" xmlns="" id="{3D65D0EF-97D7-4C79-9DF6-8C6C7762F6E3}"/>
                </a:ext>
              </a:extLst>
            </p:cNvPr>
            <p:cNvSpPr/>
            <p:nvPr/>
          </p:nvSpPr>
          <p:spPr>
            <a:xfrm>
              <a:off x="7347405" y="1151007"/>
              <a:ext cx="548056" cy="10572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B71D734D-2763-4883-810D-211FEBF24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50495" y="3284"/>
              <a:ext cx="1406416" cy="2235200"/>
            </a:xfrm>
            <a:prstGeom prst="rect">
              <a:avLst/>
            </a:prstGeom>
          </p:spPr>
        </p:pic>
        <p:sp>
          <p:nvSpPr>
            <p:cNvPr id="20" name="Arrow: Right 15">
              <a:extLst>
                <a:ext uri="{FF2B5EF4-FFF2-40B4-BE49-F238E27FC236}">
                  <a16:creationId xmlns:a16="http://schemas.microsoft.com/office/drawing/2014/main" xmlns="" id="{8D13B3E9-4582-41CC-9653-A1003DBEE7C2}"/>
                </a:ext>
              </a:extLst>
            </p:cNvPr>
            <p:cNvSpPr/>
            <p:nvPr/>
          </p:nvSpPr>
          <p:spPr>
            <a:xfrm>
              <a:off x="10036076" y="1103351"/>
              <a:ext cx="548056" cy="10572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44A3EBE-711E-4705-A455-2946481D1F85}"/>
                </a:ext>
              </a:extLst>
            </p:cNvPr>
            <p:cNvSpPr txBox="1"/>
            <p:nvPr/>
          </p:nvSpPr>
          <p:spPr>
            <a:xfrm>
              <a:off x="10736560" y="2279513"/>
              <a:ext cx="1229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/>
                <a:t>MRP Label </a:t>
              </a:r>
              <a:endParaRPr lang="en-IN" b="1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A87C602-4EB2-425D-A66E-F3FD6F3A7A65}"/>
                </a:ext>
              </a:extLst>
            </p:cNvPr>
            <p:cNvSpPr txBox="1"/>
            <p:nvPr/>
          </p:nvSpPr>
          <p:spPr>
            <a:xfrm>
              <a:off x="8119611" y="1844621"/>
              <a:ext cx="21565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ZM400,ZT230,ZT420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8CD1DDEA-D9A3-4FA5-B861-4708403BB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19611" y="412464"/>
              <a:ext cx="1830123" cy="135564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F747252-3FE5-4924-AC87-5534CEA5DF8D}"/>
                </a:ext>
              </a:extLst>
            </p:cNvPr>
            <p:cNvSpPr txBox="1"/>
            <p:nvPr/>
          </p:nvSpPr>
          <p:spPr>
            <a:xfrm>
              <a:off x="3488698" y="1783592"/>
              <a:ext cx="17322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/>
                <a:t>Packing STATION</a:t>
              </a:r>
              <a:endParaRPr lang="en-IN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BE4EBD0-9ABD-4445-B40B-D28C313848A6}"/>
                </a:ext>
              </a:extLst>
            </p:cNvPr>
            <p:cNvSpPr txBox="1"/>
            <p:nvPr/>
          </p:nvSpPr>
          <p:spPr>
            <a:xfrm>
              <a:off x="868927" y="1908328"/>
              <a:ext cx="2625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/>
                <a:t>Scanning of Barcode Code</a:t>
              </a:r>
              <a:endParaRPr lang="en-IN" b="1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5648A5AC-3488-4C61-948C-CD1CA6386E7C}"/>
                </a:ext>
              </a:extLst>
            </p:cNvPr>
            <p:cNvSpPr txBox="1"/>
            <p:nvPr/>
          </p:nvSpPr>
          <p:spPr>
            <a:xfrm>
              <a:off x="5508609" y="1497347"/>
              <a:ext cx="2175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/>
                <a:t>SAP T-CODE= ZACBLP</a:t>
              </a:r>
              <a:endParaRPr lang="en-IN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517588" y="4482403"/>
            <a:ext cx="9805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One person print the product label from SAP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One stage another person will scan the barcode from barcode scanner and take a print of MRP label then another person will past the same on finished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Label should match with material and product sticker</a:t>
            </a:r>
          </a:p>
        </p:txBody>
      </p:sp>
    </p:spTree>
    <p:extLst>
      <p:ext uri="{BB962C8B-B14F-4D97-AF65-F5344CB8AC3E}">
        <p14:creationId xmlns:p14="http://schemas.microsoft.com/office/powerpoint/2010/main" xmlns="" val="154353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5861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45392"/>
            <a:ext cx="12192000" cy="5041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A3BCA9-4376-4A37-B89B-0EFA1CB9BDA8}"/>
              </a:ext>
            </a:extLst>
          </p:cNvPr>
          <p:cNvSpPr txBox="1"/>
          <p:nvPr/>
        </p:nvSpPr>
        <p:spPr>
          <a:xfrm>
            <a:off x="699615" y="824060"/>
            <a:ext cx="7452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/>
              <a:t>Proposed Process at MRP Label </a:t>
            </a:r>
            <a:r>
              <a:rPr lang="en-IN" sz="2000" b="1" dirty="0" smtClean="0"/>
              <a:t>Pasting with RFID label and scanning</a:t>
            </a:r>
            <a:endParaRPr lang="en-IN" sz="2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29AD558-1548-4CD2-B6D1-C9B59EE9CE94}"/>
              </a:ext>
            </a:extLst>
          </p:cNvPr>
          <p:cNvSpPr/>
          <p:nvPr/>
        </p:nvSpPr>
        <p:spPr>
          <a:xfrm>
            <a:off x="0" y="1504622"/>
            <a:ext cx="12057349" cy="35705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DCD5B82-EE83-432A-B7F8-5EEC9F8A7C9A}"/>
              </a:ext>
            </a:extLst>
          </p:cNvPr>
          <p:cNvSpPr/>
          <p:nvPr/>
        </p:nvSpPr>
        <p:spPr>
          <a:xfrm>
            <a:off x="8785587" y="2771771"/>
            <a:ext cx="2380862" cy="14978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6563ABE-A8AE-45C0-9E4B-F160283AE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89" y="3096539"/>
            <a:ext cx="1523415" cy="12043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D6735B4-7501-43FF-A7FA-19CC06959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952" y="2683931"/>
            <a:ext cx="1005236" cy="521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8660090-D3E2-4EA1-98F2-097246958D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6629" y="3272030"/>
            <a:ext cx="1493882" cy="626317"/>
          </a:xfrm>
          <a:prstGeom prst="rect">
            <a:avLst/>
          </a:prstGeom>
        </p:spPr>
      </p:pic>
      <p:sp>
        <p:nvSpPr>
          <p:cNvPr id="12" name="Arrow: Right 31">
            <a:extLst>
              <a:ext uri="{FF2B5EF4-FFF2-40B4-BE49-F238E27FC236}">
                <a16:creationId xmlns:a16="http://schemas.microsoft.com/office/drawing/2014/main" xmlns="" id="{C26AE757-D102-4FB5-992B-BF12A6B9AA7F}"/>
              </a:ext>
            </a:extLst>
          </p:cNvPr>
          <p:cNvSpPr/>
          <p:nvPr/>
        </p:nvSpPr>
        <p:spPr>
          <a:xfrm rot="8397208">
            <a:off x="9510504" y="2722173"/>
            <a:ext cx="816858" cy="198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Arrow: Right 32">
            <a:extLst>
              <a:ext uri="{FF2B5EF4-FFF2-40B4-BE49-F238E27FC236}">
                <a16:creationId xmlns:a16="http://schemas.microsoft.com/office/drawing/2014/main" xmlns="" id="{7280AFA9-C9B5-4A22-B6C3-88EE9AAF4B4D}"/>
              </a:ext>
            </a:extLst>
          </p:cNvPr>
          <p:cNvSpPr/>
          <p:nvPr/>
        </p:nvSpPr>
        <p:spPr>
          <a:xfrm>
            <a:off x="9647913" y="3354605"/>
            <a:ext cx="496019" cy="238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Arrow: Right 33">
            <a:extLst>
              <a:ext uri="{FF2B5EF4-FFF2-40B4-BE49-F238E27FC236}">
                <a16:creationId xmlns:a16="http://schemas.microsoft.com/office/drawing/2014/main" xmlns="" id="{60839440-30F7-4362-89DB-E64F7255AA9B}"/>
              </a:ext>
            </a:extLst>
          </p:cNvPr>
          <p:cNvSpPr/>
          <p:nvPr/>
        </p:nvSpPr>
        <p:spPr>
          <a:xfrm>
            <a:off x="1886388" y="3567158"/>
            <a:ext cx="548056" cy="10572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Arrow: Right 34">
            <a:extLst>
              <a:ext uri="{FF2B5EF4-FFF2-40B4-BE49-F238E27FC236}">
                <a16:creationId xmlns:a16="http://schemas.microsoft.com/office/drawing/2014/main" xmlns="" id="{0E449DAE-2CD6-4A85-83DD-B6FB1B61FAB1}"/>
              </a:ext>
            </a:extLst>
          </p:cNvPr>
          <p:cNvSpPr/>
          <p:nvPr/>
        </p:nvSpPr>
        <p:spPr>
          <a:xfrm>
            <a:off x="4053683" y="3585188"/>
            <a:ext cx="548056" cy="10572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3071150-76C5-4624-A2C6-73B19DD9981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47193" y="3020660"/>
            <a:ext cx="1300095" cy="919488"/>
          </a:xfrm>
          <a:prstGeom prst="rect">
            <a:avLst/>
          </a:prstGeom>
        </p:spPr>
      </p:pic>
      <p:sp>
        <p:nvSpPr>
          <p:cNvPr id="17" name="Arrow: Right 36">
            <a:extLst>
              <a:ext uri="{FF2B5EF4-FFF2-40B4-BE49-F238E27FC236}">
                <a16:creationId xmlns:a16="http://schemas.microsoft.com/office/drawing/2014/main" xmlns="" id="{718DFE8D-FD48-44F6-ABA2-BCB6AD1B880E}"/>
              </a:ext>
            </a:extLst>
          </p:cNvPr>
          <p:cNvSpPr/>
          <p:nvPr/>
        </p:nvSpPr>
        <p:spPr>
          <a:xfrm>
            <a:off x="6678854" y="3448632"/>
            <a:ext cx="548056" cy="10572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03D3857-FCE1-42F5-A049-F4832046D5FD}"/>
              </a:ext>
            </a:extLst>
          </p:cNvPr>
          <p:cNvSpPr txBox="1"/>
          <p:nvPr/>
        </p:nvSpPr>
        <p:spPr>
          <a:xfrm>
            <a:off x="7253963" y="4142194"/>
            <a:ext cx="122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/>
              <a:t>MRP Label </a:t>
            </a:r>
            <a:endParaRPr lang="en-IN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FAFA8AA-AC59-4829-A79F-8452DA30D52A}"/>
              </a:ext>
            </a:extLst>
          </p:cNvPr>
          <p:cNvSpPr txBox="1"/>
          <p:nvPr/>
        </p:nvSpPr>
        <p:spPr>
          <a:xfrm>
            <a:off x="4971656" y="4211960"/>
            <a:ext cx="1322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 smtClean="0"/>
              <a:t>SATO CL4NX</a:t>
            </a:r>
            <a:endParaRPr lang="en-IN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6DE45FE-56B8-4C4E-94EF-E54F659F1F2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62389" y="2757745"/>
            <a:ext cx="1830123" cy="13556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22AA8B-9683-4FC9-B1B9-C47C529AA364}"/>
              </a:ext>
            </a:extLst>
          </p:cNvPr>
          <p:cNvSpPr txBox="1"/>
          <p:nvPr/>
        </p:nvSpPr>
        <p:spPr>
          <a:xfrm>
            <a:off x="194976" y="4217773"/>
            <a:ext cx="173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/>
              <a:t>Packing STATION</a:t>
            </a:r>
            <a:endParaRPr lang="en-IN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4A624B3-EC56-481E-B3CE-8BDC0AEEB68C}"/>
              </a:ext>
            </a:extLst>
          </p:cNvPr>
          <p:cNvSpPr txBox="1"/>
          <p:nvPr/>
        </p:nvSpPr>
        <p:spPr>
          <a:xfrm>
            <a:off x="8915590" y="4263692"/>
            <a:ext cx="240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 smtClean="0"/>
              <a:t>RFID Reader + Antenna </a:t>
            </a:r>
            <a:endParaRPr lang="en-IN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F784199-CFC7-475B-86E8-1E354FFC192D}"/>
              </a:ext>
            </a:extLst>
          </p:cNvPr>
          <p:cNvSpPr txBox="1"/>
          <p:nvPr/>
        </p:nvSpPr>
        <p:spPr>
          <a:xfrm>
            <a:off x="2214887" y="3931528"/>
            <a:ext cx="217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/>
              <a:t>SAP T-CODE= ZACBLP</a:t>
            </a:r>
            <a:endParaRPr lang="en-IN" b="1" dirty="0"/>
          </a:p>
        </p:txBody>
      </p:sp>
      <p:sp>
        <p:nvSpPr>
          <p:cNvPr id="25" name="Arrow: Right 47">
            <a:extLst>
              <a:ext uri="{FF2B5EF4-FFF2-40B4-BE49-F238E27FC236}">
                <a16:creationId xmlns:a16="http://schemas.microsoft.com/office/drawing/2014/main" xmlns="" id="{CECCC889-1E61-4EEB-B8A7-786514C369DB}"/>
              </a:ext>
            </a:extLst>
          </p:cNvPr>
          <p:cNvSpPr/>
          <p:nvPr/>
        </p:nvSpPr>
        <p:spPr>
          <a:xfrm>
            <a:off x="8642644" y="3366522"/>
            <a:ext cx="248010" cy="1747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ED1D9ED-908C-4E78-A464-527D4867A7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913" y="5345061"/>
            <a:ext cx="555497" cy="4081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08205EC-A4EF-4267-83AE-A1D65C9DFA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32755" y="1443082"/>
            <a:ext cx="1442690" cy="139378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814362" y="2804007"/>
            <a:ext cx="1253404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bg1"/>
                </a:solidFill>
              </a:rPr>
              <a:t>SATO </a:t>
            </a:r>
            <a:r>
              <a:rPr lang="en-IN" sz="2400" b="1" dirty="0">
                <a:solidFill>
                  <a:schemeClr val="bg1"/>
                </a:solidFill>
              </a:rPr>
              <a:t>CL4NX (203dpi)</a:t>
            </a:r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877300" y="3179762"/>
            <a:ext cx="692150" cy="83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186987" y="3149600"/>
            <a:ext cx="869244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6416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5861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45392"/>
            <a:ext cx="12192000" cy="50419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226" y="1017252"/>
            <a:ext cx="5065689" cy="4824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004552"/>
            <a:ext cx="5666703" cy="482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58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5861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45392"/>
            <a:ext cx="12192000" cy="50419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4248" y="1094704"/>
            <a:ext cx="90309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Purpose to Implement RFID :</a:t>
            </a:r>
          </a:p>
          <a:p>
            <a:endParaRPr lang="en-IN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/>
              <a:t>Need to verify product barcode and MRP barcode should match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/>
              <a:t>For this we will past RFID tag inside box on the product which we can consider product barcode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/>
              <a:t>Then on the product box another RFID tag we will past which we can consider as a MRP barcode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/>
              <a:t>After one stage we will scan through RFID reader that tag data comes in software and verify the product is ok or not.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 smtClean="0"/>
              <a:t>This way they could verify make sure the actual product</a:t>
            </a:r>
          </a:p>
          <a:p>
            <a:r>
              <a:rPr lang="en-IN" sz="2000" dirty="0" smtClean="0"/>
              <a:t> </a:t>
            </a:r>
            <a:endParaRPr lang="en-I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4548" y="4322925"/>
            <a:ext cx="5782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Suggested HW :</a:t>
            </a:r>
          </a:p>
          <a:p>
            <a:endParaRPr lang="en-IN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Alien </a:t>
            </a:r>
            <a:r>
              <a:rPr lang="en-IN" dirty="0" smtClean="0"/>
              <a:t>F800 + POE</a:t>
            </a:r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Antenna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ALR H450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RFID paper tags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14247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5861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45392"/>
            <a:ext cx="12192000" cy="5041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3748" y="843125"/>
            <a:ext cx="5782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Suggested HW :</a:t>
            </a:r>
          </a:p>
          <a:p>
            <a:endParaRPr lang="en-IN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Alien F800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Antenna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ALR H450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RFID paper tags</a:t>
            </a:r>
            <a:endParaRPr lang="en-IN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1250" y="3967162"/>
            <a:ext cx="971550" cy="117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29000" y="5257800"/>
            <a:ext cx="15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 AN86609C</a:t>
            </a:r>
            <a:endParaRPr lang="en-US" b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2287" y="1650999"/>
            <a:ext cx="1331913" cy="124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52700" y="3035300"/>
            <a:ext cx="235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Alien ALR-F800 Reader</a:t>
            </a:r>
            <a:endParaRPr lang="en-US" b="1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0262" y="1460499"/>
            <a:ext cx="1430338" cy="145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905500" y="3048000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ALR-H450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808" y="1502411"/>
            <a:ext cx="2995254" cy="12206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24900" y="2997200"/>
            <a:ext cx="16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RFID Paper Tag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8263" y="4055748"/>
            <a:ext cx="1710437" cy="14716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48500" y="5676900"/>
            <a:ext cx="133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RFID Printer</a:t>
            </a: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5071" y="2426135"/>
            <a:ext cx="845976" cy="73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2470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5861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45392"/>
            <a:ext cx="12192000" cy="504190"/>
          </a:xfrm>
          <a:prstGeom prst="rect">
            <a:avLst/>
          </a:prstGeom>
          <a:noFill/>
        </p:spPr>
      </p:pic>
      <p:pic>
        <p:nvPicPr>
          <p:cNvPr id="6" name="image3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25" y="1343879"/>
            <a:ext cx="2825750" cy="21120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22124" y="3640555"/>
            <a:ext cx="3747752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6600" dirty="0" smtClean="0"/>
              <a:t>Thank You</a:t>
            </a:r>
            <a:endParaRPr lang="en-IN" sz="6600" dirty="0"/>
          </a:p>
        </p:txBody>
      </p:sp>
    </p:spTree>
    <p:extLst>
      <p:ext uri="{BB962C8B-B14F-4D97-AF65-F5344CB8AC3E}">
        <p14:creationId xmlns:p14="http://schemas.microsoft.com/office/powerpoint/2010/main" xmlns="" val="4074725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368</Words>
  <Application>Microsoft Office PowerPoint</Application>
  <PresentationFormat>Custom</PresentationFormat>
  <Paragraphs>79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Debdip Das</dc:creator>
  <cp:lastModifiedBy>Sanket</cp:lastModifiedBy>
  <cp:revision>23</cp:revision>
  <dcterms:created xsi:type="dcterms:W3CDTF">2019-11-28T12:22:01Z</dcterms:created>
  <dcterms:modified xsi:type="dcterms:W3CDTF">2009-08-19T21:56:28Z</dcterms:modified>
</cp:coreProperties>
</file>